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Suez On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B294994-C67E-4C3B-954A-F860B476652E}">
  <a:tblStyle styleId="{EB294994-C67E-4C3B-954A-F860B47665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5.xml"/><Relationship Id="rId22" Type="http://schemas.openxmlformats.org/officeDocument/2006/relationships/font" Target="fonts/Lato-italic.fntdata"/><Relationship Id="rId10" Type="http://schemas.openxmlformats.org/officeDocument/2006/relationships/slide" Target="slides/slide4.xml"/><Relationship Id="rId21" Type="http://schemas.openxmlformats.org/officeDocument/2006/relationships/font" Target="fonts/Lato-bold.fntdata"/><Relationship Id="rId13" Type="http://schemas.openxmlformats.org/officeDocument/2006/relationships/slide" Target="slides/slide7.xml"/><Relationship Id="rId24" Type="http://schemas.openxmlformats.org/officeDocument/2006/relationships/font" Target="fonts/SuezOne-regular.fntdata"/><Relationship Id="rId12" Type="http://schemas.openxmlformats.org/officeDocument/2006/relationships/slide" Target="slides/slide6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bbdef4485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bbdef4485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bbdef4485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bbdef4485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bbf36527da_0_1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bbf36527da_0_1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bbf36527da_0_1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bbf36527da_0_1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bbf36527da_0_1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bbf36527da_0_1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bbdef4485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bbdef4485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bbf36527da_0_1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bbf36527da_0_1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bbf36527da_0_1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bbf36527da_0_1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179825" y="0"/>
            <a:ext cx="8520600" cy="9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>
                <a:solidFill>
                  <a:schemeClr val="lt1"/>
                </a:solidFill>
              </a:rPr>
              <a:t>Team members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683400" y="2062200"/>
            <a:ext cx="70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3"/>
          <p:cNvSpPr txBox="1"/>
          <p:nvPr/>
        </p:nvSpPr>
        <p:spPr>
          <a:xfrm>
            <a:off x="4020425" y="695400"/>
            <a:ext cx="11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w">
                <a:solidFill>
                  <a:schemeClr val="dk1"/>
                </a:solidFill>
              </a:rPr>
              <a:t>Roei Keisar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7" name="Google Shape;137;p13"/>
          <p:cNvSpPr txBox="1"/>
          <p:nvPr/>
        </p:nvSpPr>
        <p:spPr>
          <a:xfrm>
            <a:off x="7781675" y="695400"/>
            <a:ext cx="11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w">
                <a:solidFill>
                  <a:schemeClr val="dk1"/>
                </a:solidFill>
              </a:rPr>
              <a:t>Or Gabay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8" name="Google Shape;138;p13"/>
          <p:cNvSpPr txBox="1"/>
          <p:nvPr/>
        </p:nvSpPr>
        <p:spPr>
          <a:xfrm>
            <a:off x="443600" y="695400"/>
            <a:ext cx="146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w">
                <a:solidFill>
                  <a:schemeClr val="dk1"/>
                </a:solidFill>
              </a:rPr>
              <a:t>Noam Jorno 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9" name="Google Shape;139;p13"/>
          <p:cNvSpPr txBox="1"/>
          <p:nvPr/>
        </p:nvSpPr>
        <p:spPr>
          <a:xfrm>
            <a:off x="3840575" y="3533450"/>
            <a:ext cx="1199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900">
                <a:solidFill>
                  <a:schemeClr val="lt1"/>
                </a:solidFill>
                <a:latin typeface="Suez One"/>
                <a:ea typeface="Suez One"/>
                <a:cs typeface="Suez One"/>
                <a:sym typeface="Suez One"/>
              </a:rPr>
              <a:t>BILLING </a:t>
            </a:r>
            <a:endParaRPr sz="1900">
              <a:solidFill>
                <a:schemeClr val="lt1"/>
              </a:solidFill>
              <a:latin typeface="Suez One"/>
              <a:ea typeface="Suez One"/>
              <a:cs typeface="Suez One"/>
              <a:sym typeface="Suez One"/>
            </a:endParaRPr>
          </a:p>
        </p:txBody>
      </p:sp>
      <p:pic>
        <p:nvPicPr>
          <p:cNvPr id="140" name="Google Shape;14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" y="0"/>
            <a:ext cx="914399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/>
          <p:nvPr>
            <p:ph idx="1" type="body"/>
          </p:nvPr>
        </p:nvSpPr>
        <p:spPr>
          <a:xfrm>
            <a:off x="1128750" y="797375"/>
            <a:ext cx="7323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/>
              <a:t>To</a:t>
            </a:r>
            <a:r>
              <a:rPr lang="iw"/>
              <a:t> write a new producer (fruit providers) billing system- APIS:</a:t>
            </a:r>
            <a:endParaRPr/>
          </a:p>
          <a:p>
            <a:pPr indent="-3149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iw" sz="1600"/>
              <a:t>Enter a new provider into the system (POST /provider API)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1600"/>
              <a:t>Updates provider name (PUT /provider/&lt;id&gt;)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1600"/>
              <a:t>Upload/update a list of fruit rates (POST /rates)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1600"/>
              <a:t>Present the current rate list (GET /rates)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1600"/>
              <a:t>Registered a truck in the system (POST /truck)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1600"/>
              <a:t>Update provider id (PUT /truck/&lt;id&gt;)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1600"/>
              <a:t>Return tara and sessions (GET /truck/&lt;id&gt;)</a:t>
            </a:r>
            <a:endParaRPr sz="1600"/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w" sz="1600"/>
              <a:t>Provide the invoice according to the </a:t>
            </a:r>
            <a:br>
              <a:rPr lang="iw" sz="1600"/>
            </a:br>
            <a:r>
              <a:rPr lang="iw" sz="1600"/>
              <a:t>dates and the quantity of goods for each </a:t>
            </a:r>
            <a:br>
              <a:rPr lang="iw" sz="1600"/>
            </a:br>
            <a:r>
              <a:rPr lang="iw" sz="1600"/>
              <a:t>supplier(GET /bill/&lt;id&gt;)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46" name="Google Shape;146;p14"/>
          <p:cNvSpPr txBox="1"/>
          <p:nvPr>
            <p:ph type="title"/>
          </p:nvPr>
        </p:nvSpPr>
        <p:spPr>
          <a:xfrm>
            <a:off x="1179575" y="196300"/>
            <a:ext cx="8520600" cy="5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/>
              <a:t>billing team task </a:t>
            </a:r>
            <a:endParaRPr/>
          </a:p>
        </p:txBody>
      </p:sp>
      <p:pic>
        <p:nvPicPr>
          <p:cNvPr id="147" name="Google Shape;14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7247" y="2680522"/>
            <a:ext cx="3744875" cy="21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5"/>
          <p:cNvSpPr txBox="1"/>
          <p:nvPr>
            <p:ph type="title"/>
          </p:nvPr>
        </p:nvSpPr>
        <p:spPr>
          <a:xfrm>
            <a:off x="1297500" y="5736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3000"/>
              <a:t>  Git strategy</a:t>
            </a:r>
            <a:endParaRPr b="1" sz="3000"/>
          </a:p>
        </p:txBody>
      </p:sp>
      <p:sp>
        <p:nvSpPr>
          <p:cNvPr id="153" name="Google Shape;153;p15"/>
          <p:cNvSpPr txBox="1"/>
          <p:nvPr>
            <p:ph idx="1" type="body"/>
          </p:nvPr>
        </p:nvSpPr>
        <p:spPr>
          <a:xfrm>
            <a:off x="1196500" y="1469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w" sz="2500"/>
              <a:t>Working on billing branch, and whenever done working on something locally, pushing (by admin) to origin:billing</a:t>
            </a:r>
            <a:endParaRPr sz="2500"/>
          </a:p>
        </p:txBody>
      </p:sp>
      <p:pic>
        <p:nvPicPr>
          <p:cNvPr id="154" name="Google Shape;15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1250" y="2708825"/>
            <a:ext cx="2381924" cy="220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/>
          <p:nvPr/>
        </p:nvSpPr>
        <p:spPr>
          <a:xfrm>
            <a:off x="2465600" y="1048050"/>
            <a:ext cx="6024000" cy="24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6"/>
          <p:cNvPicPr preferRelativeResize="0"/>
          <p:nvPr/>
        </p:nvPicPr>
        <p:blipFill rotWithShape="1">
          <a:blip r:embed="rId3">
            <a:alphaModFix/>
          </a:blip>
          <a:srcRect b="0" l="12820" r="-12820" t="0"/>
          <a:stretch/>
        </p:blipFill>
        <p:spPr>
          <a:xfrm>
            <a:off x="307975" y="1749900"/>
            <a:ext cx="2507326" cy="2507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1" name="Google Shape;161;p16"/>
          <p:cNvCxnSpPr/>
          <p:nvPr/>
        </p:nvCxnSpPr>
        <p:spPr>
          <a:xfrm flipH="1">
            <a:off x="349100" y="1749900"/>
            <a:ext cx="2106000" cy="108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2" name="Google Shape;16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5649" y="1288050"/>
            <a:ext cx="6023900" cy="2969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 txBox="1"/>
          <p:nvPr>
            <p:ph type="title"/>
          </p:nvPr>
        </p:nvSpPr>
        <p:spPr>
          <a:xfrm>
            <a:off x="1453725" y="620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2600"/>
              <a:t>challenges</a:t>
            </a:r>
            <a:endParaRPr sz="2600"/>
          </a:p>
        </p:txBody>
      </p:sp>
      <p:sp>
        <p:nvSpPr>
          <p:cNvPr id="168" name="Google Shape;168;p17"/>
          <p:cNvSpPr txBox="1"/>
          <p:nvPr>
            <p:ph idx="1" type="body"/>
          </p:nvPr>
        </p:nvSpPr>
        <p:spPr>
          <a:xfrm>
            <a:off x="1104375" y="1450925"/>
            <a:ext cx="7737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iw" sz="2500"/>
              <a:t>New</a:t>
            </a:r>
            <a:r>
              <a:rPr lang="iw" sz="2500"/>
              <a:t> technologies .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iw" sz="2500"/>
              <a:t>Working from remote.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iw" sz="2500"/>
              <a:t>Bridge gaps between teams .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iw" sz="2500"/>
              <a:t>Working without experience.</a:t>
            </a:r>
            <a:endParaRPr sz="2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/>
              <a:t>How did we deal with the challenge?</a:t>
            </a:r>
            <a:endParaRPr/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1297500" y="16686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iw" sz="2100"/>
              <a:t>Mindset of learning as much we could 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iw" sz="2100"/>
              <a:t>Trying to first solve the big picture problems and then go after the small bug fixes.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iw" sz="2100"/>
              <a:t> monitoring  tasks with  “Trello”.</a:t>
            </a:r>
            <a:endParaRPr sz="2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19"/>
          <p:cNvGraphicFramePr/>
          <p:nvPr/>
        </p:nvGraphicFramePr>
        <p:xfrm>
          <a:off x="1185375" y="869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{EB294994-C67E-4C3B-954A-F860B476652E}</a:tableStyleId>
              </a:tblPr>
              <a:tblGrid>
                <a:gridCol w="3619500"/>
                <a:gridCol w="3619500"/>
              </a:tblGrid>
              <a:tr h="71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2000">
                          <a:solidFill>
                            <a:schemeClr val="lt1"/>
                          </a:solidFill>
                        </a:rPr>
                        <a:t>                  improve</a:t>
                      </a:r>
                      <a:endParaRPr sz="23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w" sz="2000">
                          <a:solidFill>
                            <a:schemeClr val="lt1"/>
                          </a:solidFill>
                        </a:rPr>
                        <a:t>                     keep</a:t>
                      </a:r>
                      <a:endParaRPr sz="2000">
                        <a:solidFill>
                          <a:schemeClr val="lt1"/>
                        </a:solidFill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/>
                </a:tc>
              </a:tr>
              <a:tr h="212205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●"/>
                      </a:pPr>
                      <a:r>
                        <a:rPr lang="iw">
                          <a:solidFill>
                            <a:schemeClr val="lt1"/>
                          </a:solidFill>
                        </a:rPr>
                        <a:t>Division of tasks and working with trello.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●"/>
                      </a:pPr>
                      <a:r>
                        <a:rPr lang="iw">
                          <a:solidFill>
                            <a:schemeClr val="lt1"/>
                          </a:solidFill>
                        </a:rPr>
                        <a:t>Don't</a:t>
                      </a:r>
                      <a:r>
                        <a:rPr lang="iw">
                          <a:solidFill>
                            <a:schemeClr val="lt1"/>
                          </a:solidFill>
                        </a:rPr>
                        <a:t> focus only on the current day's tasks, but also look at the rest of the tasks.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●"/>
                      </a:pPr>
                      <a:r>
                        <a:rPr lang="iw">
                          <a:solidFill>
                            <a:schemeClr val="lt1"/>
                          </a:solidFill>
                        </a:rPr>
                        <a:t>We must define the free time at the day to do our chores.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●"/>
                      </a:pPr>
                      <a:r>
                        <a:rPr lang="iw">
                          <a:solidFill>
                            <a:schemeClr val="lt1"/>
                          </a:solidFill>
                        </a:rPr>
                        <a:t>Despite the difficulty, we managed to make the daily goals.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●"/>
                      </a:pPr>
                      <a:r>
                        <a:rPr lang="iw">
                          <a:solidFill>
                            <a:schemeClr val="lt1"/>
                          </a:solidFill>
                        </a:rPr>
                        <a:t>Efficient and fast work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●"/>
                      </a:pPr>
                      <a:r>
                        <a:rPr lang="iw">
                          <a:solidFill>
                            <a:schemeClr val="lt1"/>
                          </a:solidFill>
                        </a:rPr>
                        <a:t>Good group work and helping each other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●"/>
                      </a:pPr>
                      <a:r>
                        <a:rPr lang="iw">
                          <a:solidFill>
                            <a:schemeClr val="lt1"/>
                          </a:solidFill>
                        </a:rPr>
                        <a:t>Consult with other teams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●"/>
                      </a:pPr>
                      <a:r>
                        <a:rPr lang="iw">
                          <a:solidFill>
                            <a:schemeClr val="lt1"/>
                          </a:solidFill>
                        </a:rPr>
                        <a:t>Ambition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925" y="350700"/>
            <a:ext cx="6714125" cy="444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/>
          <p:nvPr/>
        </p:nvSpPr>
        <p:spPr>
          <a:xfrm>
            <a:off x="2274774" y="527625"/>
            <a:ext cx="3908599" cy="7235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thank you</a:t>
            </a:r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900" y="1470050"/>
            <a:ext cx="8011551" cy="367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